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9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>
      <p:cViewPr>
        <p:scale>
          <a:sx n="100" d="100"/>
          <a:sy n="100" d="100"/>
        </p:scale>
        <p:origin x="-193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0D7951-995E-4D54-AE30-FFBE2E95613E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83C72B-EA5B-4384-9B41-6DD843F20F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285728"/>
            <a:ext cx="721523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Новогодние праздники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детском саду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Впечатления детства часто остаются в памяти на всю жизнь. Их яркость и богатство могут согреть и украсить душу человека на долгие годы.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вереницу радостных настроений, незабываемых эмоций детства свои особые чувства и переживания вносят праздники. Это подтверждается живыми реакциями детей, отражением праздничных впечатлений в рисунках, играх, рассказах.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Праздник! С каким нетерпением ждут его дети! И вот он наступил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искристый и радостный, полный удивительных чудес, волшебных красок и звонкого смеха. И счастливые от восторга глаза детей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лучшая награда организаторам этого праздника.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Одним из принципиально важных моментов выступает то, чтобы ни один ребенок на празднике не оказался безучастным, каждый должен получить свою, пусть небольшую, но незаменимую роль. Поэтому сценарии кажутся довольно насыщенными, в них много различных сказочных персонажей и действующих лиц.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Сделать детский праздник незабываемым, развить эмоциональную сферу ребенка, оставить яркий след в его душе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цель всего нашего педагогического коллектива.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2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2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2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3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3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3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1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1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1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1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2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2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2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2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2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13_2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176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Ражева Елена Васильевна</dc:creator>
  <cp:lastModifiedBy>PolyMic</cp:lastModifiedBy>
  <cp:revision>5</cp:revision>
  <dcterms:created xsi:type="dcterms:W3CDTF">2013-01-25T06:16:40Z</dcterms:created>
  <dcterms:modified xsi:type="dcterms:W3CDTF">2013-08-07T15:18:05Z</dcterms:modified>
</cp:coreProperties>
</file>